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65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9EB0-BCD7-46B7-9CC2-D4F48E2BC0A6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632B-2DB7-4D5A-BB30-2FE5C36B8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9EB0-BCD7-46B7-9CC2-D4F48E2BC0A6}" type="datetimeFigureOut">
              <a:rPr lang="en-GB" smtClean="0"/>
              <a:t>22/11/2011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632B-2DB7-4D5A-BB30-2FE5C36B8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smtClean="0"/>
              <a:t>How to clear your browser cache:</a:t>
            </a:r>
            <a:endParaRPr lang="en-GB" sz="48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68702"/>
          <a:stretch/>
        </p:blipFill>
        <p:spPr>
          <a:xfrm>
            <a:off x="-14335" y="-32375"/>
            <a:ext cx="9144000" cy="189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198884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Internet Explorer 7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429000"/>
            <a:ext cx="681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Safari 4 &amp; 5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70892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Internet Explorer 8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149080"/>
            <a:ext cx="55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Firefox 7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51620" y="350357"/>
            <a:ext cx="6768752" cy="6160585"/>
            <a:chOff x="1151620" y="350357"/>
            <a:chExt cx="6768752" cy="616058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844824"/>
              <a:ext cx="3456384" cy="4666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4211960" y="935132"/>
              <a:ext cx="720080" cy="53021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151620" y="350357"/>
              <a:ext cx="6768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Click 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0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368" y="144840"/>
            <a:ext cx="9162144" cy="6311453"/>
            <a:chOff x="0" y="136978"/>
            <a:chExt cx="9162144" cy="6311453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136978"/>
              <a:ext cx="9162144" cy="3597498"/>
              <a:chOff x="1043608" y="1643340"/>
              <a:chExt cx="9162144" cy="3597498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680" y="2795468"/>
                <a:ext cx="9144000" cy="504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Straight Arrow Connector 3"/>
              <p:cNvCxnSpPr/>
              <p:nvPr/>
            </p:nvCxnSpPr>
            <p:spPr>
              <a:xfrm>
                <a:off x="5076056" y="2184909"/>
                <a:ext cx="4752528" cy="7979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043608" y="4163620"/>
                <a:ext cx="91621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The Internet Explorer browser cache has </a:t>
                </a:r>
              </a:p>
              <a:p>
                <a:pPr algn="ctr"/>
                <a:r>
                  <a:rPr lang="en-GB" sz="3200" b="1" dirty="0" smtClean="0"/>
                  <a:t>now been cleared</a:t>
                </a:r>
                <a:endParaRPr lang="en-GB" sz="32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47664" y="1643340"/>
                <a:ext cx="73448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Click the Refresh button or press F5</a:t>
                </a:r>
              </a:p>
            </p:txBody>
          </p:sp>
        </p:grpSp>
        <p:sp>
          <p:nvSpPr>
            <p:cNvPr id="12" name="TextBox 11">
              <a:hlinkClick r:id="" action="ppaction://hlinkshowjump?jump=endshow"/>
            </p:cNvPr>
            <p:cNvSpPr txBox="1"/>
            <p:nvPr/>
          </p:nvSpPr>
          <p:spPr>
            <a:xfrm>
              <a:off x="395536" y="6079099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Arial Black" pitchFamily="34" charset="0"/>
                </a:rPr>
                <a:t>Exit slideshow</a:t>
              </a:r>
              <a:endParaRPr lang="en-GB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2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Safari v4 &amp; v5</a:t>
            </a:r>
            <a:endParaRPr lang="en-GB" sz="4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22988" y="3212976"/>
            <a:ext cx="178086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29074" y="4883330"/>
            <a:ext cx="744645" cy="418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99592" y="1196752"/>
            <a:ext cx="7920880" cy="5499579"/>
            <a:chOff x="899592" y="1196752"/>
            <a:chExt cx="7920880" cy="549957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196752"/>
              <a:ext cx="2880320" cy="3217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37" y="5197664"/>
              <a:ext cx="1980220" cy="777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54937" y="4633391"/>
              <a:ext cx="3312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Click </a:t>
              </a:r>
              <a:r>
                <a:rPr lang="en-GB" sz="1400" b="1" dirty="0" smtClean="0"/>
                <a:t>Reload (</a:t>
              </a:r>
              <a:r>
                <a:rPr lang="en-GB" sz="1400" dirty="0" smtClean="0"/>
                <a:t>or</a:t>
              </a:r>
              <a:r>
                <a:rPr lang="en-GB" sz="1400" b="1" dirty="0" smtClean="0"/>
                <a:t> press F5)</a:t>
              </a:r>
              <a:endParaRPr lang="en-GB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9592" y="6234666"/>
              <a:ext cx="7920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The Safari browser cache has now been cleared</a:t>
              </a:r>
              <a:endParaRPr lang="en-GB" sz="2400" b="1" dirty="0"/>
            </a:p>
          </p:txBody>
        </p:sp>
      </p:grpSp>
      <p:sp>
        <p:nvSpPr>
          <p:cNvPr id="19" name="TextBox 18">
            <a:hlinkClick r:id="" action="ppaction://hlinkshowjump?jump=endshow"/>
          </p:cNvPr>
          <p:cNvSpPr txBox="1"/>
          <p:nvPr/>
        </p:nvSpPr>
        <p:spPr>
          <a:xfrm>
            <a:off x="7092280" y="62681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Black" pitchFamily="34" charset="0"/>
              </a:rPr>
              <a:t>Exit slideshow</a:t>
            </a:r>
            <a:endParaRPr lang="en-GB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2800" smtClean="0"/>
              <a:t>Click the arrow next to Firefox</a:t>
            </a:r>
            <a:br>
              <a:rPr lang="en-GB" sz="2800" smtClean="0"/>
            </a:br>
            <a:r>
              <a:rPr lang="en-GB" sz="2800" smtClean="0"/>
              <a:t>Click Options</a:t>
            </a:r>
            <a:br>
              <a:rPr lang="en-GB" sz="2800" smtClean="0"/>
            </a:b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On the Network tab:</a:t>
            </a:r>
            <a:br>
              <a:rPr lang="en-GB" smtClean="0"/>
            </a:br>
            <a:r>
              <a:rPr lang="en-GB" smtClean="0"/>
              <a:t>Click Clear Now, then OK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Refresh (or press F5)</a:t>
            </a:r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07504" y="814522"/>
            <a:ext cx="9036496" cy="3726926"/>
            <a:chOff x="107504" y="814522"/>
            <a:chExt cx="9036496" cy="3726926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3218009"/>
              <a:ext cx="90364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Arial" pitchFamily="34" charset="0"/>
                  <a:cs typeface="Arial" pitchFamily="34" charset="0"/>
                </a:rPr>
                <a:t>Your Firefox browser cache has now been cleared</a:t>
              </a:r>
              <a:endParaRPr lang="en-GB" sz="4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96852" y="814522"/>
              <a:ext cx="6048672" cy="833090"/>
              <a:chOff x="179512" y="1647612"/>
              <a:chExt cx="6048672" cy="83309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647612"/>
                <a:ext cx="1332756" cy="814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275856" y="1772816"/>
                <a:ext cx="29523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latin typeface="Arial" pitchFamily="34" charset="0"/>
                    <a:cs typeface="Arial" pitchFamily="34" charset="0"/>
                  </a:rPr>
                  <a:t>or press F5</a:t>
                </a:r>
                <a:endParaRPr lang="en-GB" sz="4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79512" y="1772816"/>
                <a:ext cx="13681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latin typeface="Arial" pitchFamily="34" charset="0"/>
                    <a:cs typeface="Arial" pitchFamily="34" charset="0"/>
                  </a:rPr>
                  <a:t>Click </a:t>
                </a:r>
                <a:endParaRPr lang="en-GB" sz="4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" name="TextBox 8">
            <a:hlinkClick r:id="" action="ppaction://hlinkshowjump?jump=endshow"/>
          </p:cNvPr>
          <p:cNvSpPr txBox="1"/>
          <p:nvPr/>
        </p:nvSpPr>
        <p:spPr>
          <a:xfrm>
            <a:off x="3261656" y="51571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Black" pitchFamily="34" charset="0"/>
              </a:rPr>
              <a:t>Exit slideshow</a:t>
            </a:r>
            <a:endParaRPr lang="en-GB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hlinkClick r:id="" action="ppaction://hlinkshowjump?jump=endshow"/>
          </p:cNvPr>
          <p:cNvSpPr txBox="1"/>
          <p:nvPr/>
        </p:nvSpPr>
        <p:spPr>
          <a:xfrm>
            <a:off x="395536" y="607909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Black" pitchFamily="34" charset="0"/>
              </a:rPr>
              <a:t>Exit slideshow</a:t>
            </a:r>
            <a:endParaRPr lang="en-GB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Internet Explorer 8</a:t>
            </a:r>
            <a:endParaRPr lang="en-GB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1786" y="1230721"/>
            <a:ext cx="8481780" cy="5492989"/>
            <a:chOff x="111786" y="1230721"/>
            <a:chExt cx="8481780" cy="54929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8" t="7412" b="2833"/>
            <a:stretch/>
          </p:blipFill>
          <p:spPr bwMode="auto">
            <a:xfrm>
              <a:off x="5544108" y="2132856"/>
              <a:ext cx="3049458" cy="4590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2663788" y="2379078"/>
              <a:ext cx="5256584" cy="1289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1786" y="1230721"/>
              <a:ext cx="352839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In the Internet Explorer Menu Bar: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GB" sz="3200" dirty="0"/>
                <a:t>Select Tools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GB" sz="3200" dirty="0"/>
                <a:t>Select Internet Options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203848" y="3068960"/>
              <a:ext cx="2664296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86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576" y="332656"/>
            <a:ext cx="6624736" cy="6182443"/>
            <a:chOff x="755576" y="332656"/>
            <a:chExt cx="6624736" cy="618244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581994"/>
              <a:ext cx="3654152" cy="4933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55576" y="332656"/>
              <a:ext cx="66247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In the General tab, under Browsing history, click Delete…</a:t>
              </a:r>
              <a:endParaRPr lang="en-GB" sz="28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915816" y="1196752"/>
              <a:ext cx="2160240" cy="2851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05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9" y="1484784"/>
            <a:ext cx="3971900" cy="50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1520" y="188640"/>
            <a:ext cx="8424936" cy="5904656"/>
            <a:chOff x="251520" y="188640"/>
            <a:chExt cx="8424936" cy="5904656"/>
          </a:xfrm>
        </p:grpSpPr>
        <p:sp>
          <p:nvSpPr>
            <p:cNvPr id="3" name="TextBox 2"/>
            <p:cNvSpPr txBox="1"/>
            <p:nvPr/>
          </p:nvSpPr>
          <p:spPr>
            <a:xfrm>
              <a:off x="251520" y="188640"/>
              <a:ext cx="8424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UNCHECK</a:t>
              </a:r>
              <a:r>
                <a:rPr lang="en-GB" sz="2800" dirty="0" smtClean="0"/>
                <a:t> Preserve </a:t>
              </a:r>
              <a:r>
                <a:rPr lang="en-GB" sz="2800" dirty="0" err="1" smtClean="0"/>
                <a:t>Favorites</a:t>
              </a:r>
              <a:r>
                <a:rPr lang="en-GB" sz="2800" dirty="0" smtClean="0"/>
                <a:t> website data</a:t>
              </a:r>
              <a:endParaRPr lang="en-GB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67716" y="843304"/>
              <a:ext cx="4948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CHECK</a:t>
              </a:r>
              <a:r>
                <a:rPr lang="en-GB" sz="2800" dirty="0" smtClean="0"/>
                <a:t> Temporary Internet files</a:t>
              </a:r>
              <a:endParaRPr lang="en-GB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64088" y="4725144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Then click </a:t>
              </a:r>
              <a:r>
                <a:rPr lang="en-GB" sz="2800" b="1" dirty="0" smtClean="0"/>
                <a:t>Delete</a:t>
              </a:r>
              <a:endParaRPr lang="en-GB" sz="2800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347864" y="5085184"/>
              <a:ext cx="2016224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86529" y="711860"/>
              <a:ext cx="257079" cy="12049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043608" y="1314346"/>
              <a:ext cx="2592288" cy="12505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8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133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How to clear your browser cache: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 Explorer 8</vt:lpstr>
      <vt:lpstr>PowerPoint Presentation</vt:lpstr>
      <vt:lpstr>PowerPoint Presentation</vt:lpstr>
      <vt:lpstr>PowerPoint Presentation</vt:lpstr>
      <vt:lpstr>PowerPoint Presentation</vt:lpstr>
      <vt:lpstr>Safari v4 &amp; v5</vt:lpstr>
      <vt:lpstr>Click the arrow next to Firefox Click Options </vt:lpstr>
      <vt:lpstr>On the Network tab: Click Clear Now, then OK</vt:lpstr>
      <vt:lpstr>Click Refresh (or press F5)</vt:lpstr>
    </vt:vector>
  </TitlesOfParts>
  <Company>Harlow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clear your browser cache:</dc:title>
  <dc:creator>Barbara Lawrence</dc:creator>
  <cp:lastModifiedBy>Barbara Lawrence</cp:lastModifiedBy>
  <cp:revision>24</cp:revision>
  <dcterms:created xsi:type="dcterms:W3CDTF">2011-11-15T15:55:25Z</dcterms:created>
  <dcterms:modified xsi:type="dcterms:W3CDTF">2011-11-22T08:43:41Z</dcterms:modified>
</cp:coreProperties>
</file>